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050"/>
    <p:restoredTop sz="95890"/>
  </p:normalViewPr>
  <p:slideViewPr>
    <p:cSldViewPr snapToGrid="0" snapToObjects="1">
      <p:cViewPr varScale="1">
        <p:scale>
          <a:sx n="86" d="100"/>
          <a:sy n="86" d="100"/>
        </p:scale>
        <p:origin x="216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D4BB-C62B-CA47-AF0F-0163B5A52219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7FFF-CB40-B243-B88E-A6EAEC28C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5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D4BB-C62B-CA47-AF0F-0163B5A52219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7FFF-CB40-B243-B88E-A6EAEC28C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0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D4BB-C62B-CA47-AF0F-0163B5A52219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7FFF-CB40-B243-B88E-A6EAEC28C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3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D4BB-C62B-CA47-AF0F-0163B5A52219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7FFF-CB40-B243-B88E-A6EAEC28C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7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D4BB-C62B-CA47-AF0F-0163B5A52219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7FFF-CB40-B243-B88E-A6EAEC28C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27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D4BB-C62B-CA47-AF0F-0163B5A52219}" type="datetimeFigureOut">
              <a:rPr lang="en-US" smtClean="0"/>
              <a:t>3/26/20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7FFF-CB40-B243-B88E-A6EAEC28C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D4BB-C62B-CA47-AF0F-0163B5A52219}" type="datetimeFigureOut">
              <a:rPr lang="en-US" smtClean="0"/>
              <a:t>3/26/20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7FFF-CB40-B243-B88E-A6EAEC28C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D4BB-C62B-CA47-AF0F-0163B5A52219}" type="datetimeFigureOut">
              <a:rPr lang="en-US" smtClean="0"/>
              <a:t>3/26/20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7FFF-CB40-B243-B88E-A6EAEC28C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74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D4BB-C62B-CA47-AF0F-0163B5A52219}" type="datetimeFigureOut">
              <a:rPr lang="en-US" smtClean="0"/>
              <a:t>3/26/20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7FFF-CB40-B243-B88E-A6EAEC28C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719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D4BB-C62B-CA47-AF0F-0163B5A52219}" type="datetimeFigureOut">
              <a:rPr lang="en-US" smtClean="0"/>
              <a:t>3/26/20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7FFF-CB40-B243-B88E-A6EAEC28C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216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7D4BB-C62B-CA47-AF0F-0163B5A52219}" type="datetimeFigureOut">
              <a:rPr lang="en-US" smtClean="0"/>
              <a:t>3/26/20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7FFF-CB40-B243-B88E-A6EAEC28C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84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7D4BB-C62B-CA47-AF0F-0163B5A52219}" type="datetimeFigureOut">
              <a:rPr lang="en-US" smtClean="0"/>
              <a:t>3/26/20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17FFF-CB40-B243-B88E-A6EAEC28C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9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8B5E4A2-4201-8E4E-8D87-F02305EAA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772399" cy="2479678"/>
          </a:xfrm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Virtual Learning </a:t>
            </a:r>
            <a:br>
              <a:rPr lang="en-US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Etiquette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0B74F6A-A315-8241-BF01-86771CB093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" y="2479679"/>
            <a:ext cx="3886199" cy="757872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1200" b="1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US" sz="3600" dirty="0">
                <a:latin typeface="Chalkduster" panose="03050602040202020205" pitchFamily="66" charset="77"/>
              </a:rPr>
              <a:t>Class Virtual Meetings</a:t>
            </a:r>
          </a:p>
          <a:p>
            <a:endParaRPr lang="en-US" sz="1200" dirty="0"/>
          </a:p>
          <a:p>
            <a:r>
              <a:rPr lang="en-US" sz="2800" dirty="0">
                <a:solidFill>
                  <a:srgbClr val="7030A0"/>
                </a:solidFill>
                <a:latin typeface="Century Gothic" panose="020B0502020202020204" pitchFamily="34" charset="0"/>
              </a:rPr>
              <a:t>Be on time</a:t>
            </a:r>
          </a:p>
          <a:p>
            <a:pPr lvl="1">
              <a:buFont typeface="Wingdings" pitchFamily="2" charset="2"/>
              <a:buChar char="Ø"/>
            </a:pPr>
            <a:r>
              <a:rPr lang="en-US" sz="1300" b="1" dirty="0">
                <a:latin typeface="Century Gothic" panose="020B0502020202020204" pitchFamily="34" charset="0"/>
              </a:rPr>
              <a:t>Be on time and prepared with your device. Make </a:t>
            </a:r>
            <a:r>
              <a:rPr lang="en-US" sz="1300" b="1">
                <a:latin typeface="Century Gothic" panose="020B0502020202020204" pitchFamily="34" charset="0"/>
              </a:rPr>
              <a:t>sure you’re </a:t>
            </a:r>
            <a:r>
              <a:rPr lang="en-US" sz="1300" b="1" dirty="0">
                <a:latin typeface="Century Gothic" panose="020B0502020202020204" pitchFamily="34" charset="0"/>
              </a:rPr>
              <a:t>able to login in 5 minutes before the meeting</a:t>
            </a:r>
            <a:r>
              <a:rPr lang="en-US" sz="1300" dirty="0">
                <a:latin typeface="Century Gothic" panose="020B0502020202020204" pitchFamily="34" charset="0"/>
              </a:rPr>
              <a:t>.</a:t>
            </a:r>
          </a:p>
          <a:p>
            <a:pPr lvl="1">
              <a:buFont typeface="Wingdings" pitchFamily="2" charset="2"/>
              <a:buChar char="Ø"/>
            </a:pPr>
            <a:endParaRPr lang="en-US" sz="1300" dirty="0">
              <a:latin typeface="Century Gothic" panose="020B0502020202020204" pitchFamily="34" charset="0"/>
            </a:endParaRPr>
          </a:p>
          <a:p>
            <a:r>
              <a:rPr lang="en-US" sz="2800" dirty="0">
                <a:solidFill>
                  <a:srgbClr val="7030A0"/>
                </a:solidFill>
                <a:latin typeface="Century Gothic" panose="020B0502020202020204" pitchFamily="34" charset="0"/>
              </a:rPr>
              <a:t>Mute Yourself</a:t>
            </a:r>
          </a:p>
          <a:p>
            <a:pPr lvl="1">
              <a:buFont typeface="Wingdings" pitchFamily="2" charset="2"/>
              <a:buChar char="Ø"/>
            </a:pPr>
            <a:r>
              <a:rPr lang="en-US" sz="1300" b="1" dirty="0">
                <a:latin typeface="Century Gothic" panose="020B0502020202020204" pitchFamily="34" charset="0"/>
              </a:rPr>
              <a:t>Keep your microphone muted to eliminate background noise.</a:t>
            </a:r>
          </a:p>
          <a:p>
            <a:pPr lvl="1">
              <a:buFont typeface="Wingdings" pitchFamily="2" charset="2"/>
              <a:buChar char="Ø"/>
            </a:pPr>
            <a:endParaRPr lang="en-US" sz="1300" dirty="0">
              <a:latin typeface="Century Gothic" panose="020B0502020202020204" pitchFamily="34" charset="0"/>
            </a:endParaRPr>
          </a:p>
          <a:p>
            <a:r>
              <a:rPr lang="en-US" sz="2800" dirty="0">
                <a:solidFill>
                  <a:srgbClr val="7030A0"/>
                </a:solidFill>
                <a:latin typeface="Century Gothic" panose="020B0502020202020204" pitchFamily="34" charset="0"/>
              </a:rPr>
              <a:t>Presentation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1300" b="1" dirty="0">
                <a:latin typeface="Century Gothic" panose="020B0502020202020204" pitchFamily="34" charset="0"/>
              </a:rPr>
              <a:t>Find a spot in your house with few distractions around.</a:t>
            </a:r>
          </a:p>
          <a:p>
            <a:pPr lvl="1">
              <a:buFont typeface="Wingdings" pitchFamily="2" charset="2"/>
              <a:buChar char="Ø"/>
            </a:pPr>
            <a:endParaRPr lang="en-US" sz="1300" dirty="0">
              <a:latin typeface="Century Gothic" panose="020B0502020202020204" pitchFamily="34" charset="0"/>
            </a:endParaRPr>
          </a:p>
          <a:p>
            <a:r>
              <a:rPr lang="en-US" sz="2800" dirty="0">
                <a:solidFill>
                  <a:srgbClr val="7030A0"/>
                </a:solidFill>
                <a:latin typeface="Century Gothic" panose="020B0502020202020204" pitchFamily="34" charset="0"/>
              </a:rPr>
              <a:t>Speak Appropriately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1300" b="1" dirty="0">
                <a:latin typeface="Century Gothic" panose="020B0502020202020204" pitchFamily="34" charset="0"/>
              </a:rPr>
              <a:t>You should be muted at all times. However, when speaking with the teacher use appropriate language</a:t>
            </a:r>
            <a:r>
              <a:rPr lang="en-US" sz="1900" dirty="0">
                <a:latin typeface="Century Gothic" panose="020B0502020202020204" pitchFamily="34" charset="0"/>
              </a:rPr>
              <a:t>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en-US" sz="1900" dirty="0">
              <a:latin typeface="Century Gothic" panose="020B0502020202020204" pitchFamily="34" charset="0"/>
            </a:endParaRPr>
          </a:p>
          <a:p>
            <a:r>
              <a:rPr lang="en-US" sz="2800" dirty="0">
                <a:solidFill>
                  <a:srgbClr val="7030A0"/>
                </a:solidFill>
                <a:latin typeface="Century Gothic" panose="020B0502020202020204" pitchFamily="34" charset="0"/>
              </a:rPr>
              <a:t>Chat Responsibly</a:t>
            </a:r>
          </a:p>
          <a:p>
            <a:pPr lvl="1">
              <a:buFont typeface="Wingdings" pitchFamily="2" charset="2"/>
              <a:buChar char="Ø"/>
            </a:pPr>
            <a:r>
              <a:rPr lang="en-US" sz="1300" b="1" dirty="0">
                <a:latin typeface="Century Gothic" panose="020B0502020202020204" pitchFamily="34" charset="0"/>
              </a:rPr>
              <a:t>Use that chat function responsibly. Only type when needed with questions that the teacher can answer promptly</a:t>
            </a:r>
            <a:r>
              <a:rPr lang="en-US" sz="130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B0E7341-E717-404A-87A2-874F3DA96E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49077" y="2786063"/>
            <a:ext cx="3723322" cy="727233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>
                <a:latin typeface="Chalkduster" panose="03050602040202020205" pitchFamily="66" charset="77"/>
              </a:rPr>
              <a:t>Emailing Teachers</a:t>
            </a:r>
          </a:p>
          <a:p>
            <a:endParaRPr lang="en-US" dirty="0"/>
          </a:p>
          <a:p>
            <a:r>
              <a:rPr lang="en-US" sz="2800" dirty="0">
                <a:solidFill>
                  <a:srgbClr val="7030A0"/>
                </a:solidFill>
                <a:latin typeface="Century Gothic" panose="020B0502020202020204" pitchFamily="34" charset="0"/>
              </a:rPr>
              <a:t>Direct Subject Line</a:t>
            </a:r>
          </a:p>
          <a:p>
            <a:pPr lvl="1"/>
            <a:r>
              <a:rPr lang="en-US" sz="1300" b="1" dirty="0">
                <a:latin typeface="Century Gothic" panose="020B0502020202020204" pitchFamily="34" charset="0"/>
              </a:rPr>
              <a:t>Examples: Book Project or Quill Lesson</a:t>
            </a:r>
          </a:p>
          <a:p>
            <a:r>
              <a:rPr lang="en-US" sz="2800" dirty="0">
                <a:solidFill>
                  <a:srgbClr val="7030A0"/>
                </a:solidFill>
                <a:latin typeface="Century Gothic" panose="020B0502020202020204" pitchFamily="34" charset="0"/>
              </a:rPr>
              <a:t>Use a formal greeting &amp; closing</a:t>
            </a:r>
          </a:p>
          <a:p>
            <a:pPr lvl="1"/>
            <a:r>
              <a:rPr lang="en-US" sz="1300" b="1" dirty="0">
                <a:latin typeface="Century Gothic" panose="020B0502020202020204" pitchFamily="34" charset="0"/>
              </a:rPr>
              <a:t>Example: ”Hello _____,” or “Thank you, _____”.</a:t>
            </a:r>
          </a:p>
          <a:p>
            <a:pPr lvl="1"/>
            <a:endParaRPr lang="en-US" sz="1300" dirty="0">
              <a:latin typeface="Century Gothic" panose="020B0502020202020204" pitchFamily="34" charset="0"/>
            </a:endParaRPr>
          </a:p>
          <a:p>
            <a:r>
              <a:rPr lang="en-US" sz="2800" dirty="0">
                <a:solidFill>
                  <a:srgbClr val="7030A0"/>
                </a:solidFill>
                <a:latin typeface="Century Gothic" panose="020B0502020202020204" pitchFamily="34" charset="0"/>
              </a:rPr>
              <a:t>Identify Yourself</a:t>
            </a:r>
          </a:p>
          <a:p>
            <a:pPr lvl="1"/>
            <a:r>
              <a:rPr lang="en-US" sz="1300" b="1" dirty="0">
                <a:latin typeface="Century Gothic" panose="020B0502020202020204" pitchFamily="34" charset="0"/>
              </a:rPr>
              <a:t>When starting your email message, state who is sending the email.</a:t>
            </a:r>
          </a:p>
          <a:p>
            <a:pPr lvl="1"/>
            <a:endParaRPr lang="en-US" sz="1300" dirty="0">
              <a:latin typeface="Century Gothic" panose="020B0502020202020204" pitchFamily="34" charset="0"/>
            </a:endParaRPr>
          </a:p>
          <a:p>
            <a:r>
              <a:rPr lang="en-US" sz="2800" dirty="0">
                <a:solidFill>
                  <a:srgbClr val="7030A0"/>
                </a:solidFill>
                <a:latin typeface="Century Gothic" panose="020B0502020202020204" pitchFamily="34" charset="0"/>
              </a:rPr>
              <a:t>Proofread</a:t>
            </a:r>
          </a:p>
          <a:p>
            <a:pPr lvl="1"/>
            <a:r>
              <a:rPr lang="en-US" sz="1300" b="1" dirty="0">
                <a:latin typeface="Century Gothic" panose="020B0502020202020204" pitchFamily="34" charset="0"/>
              </a:rPr>
              <a:t>Check spelling, grammar, and punctuation</a:t>
            </a:r>
          </a:p>
          <a:p>
            <a:pPr lvl="1"/>
            <a:endParaRPr lang="en-US" sz="1300" dirty="0">
              <a:latin typeface="Century Gothic" panose="020B0502020202020204" pitchFamily="34" charset="0"/>
            </a:endParaRPr>
          </a:p>
          <a:p>
            <a:r>
              <a:rPr lang="en-US" sz="2800" dirty="0">
                <a:solidFill>
                  <a:srgbClr val="7030A0"/>
                </a:solidFill>
                <a:latin typeface="Century Gothic" panose="020B0502020202020204" pitchFamily="34" charset="0"/>
              </a:rPr>
              <a:t>Keep it short and to the point</a:t>
            </a:r>
          </a:p>
          <a:p>
            <a:pPr lvl="1"/>
            <a:r>
              <a:rPr lang="en-US" sz="1300" b="1" dirty="0">
                <a:latin typeface="Century Gothic" panose="020B0502020202020204" pitchFamily="34" charset="0"/>
              </a:rPr>
              <a:t>After stating who is writing the email, directly ask what your question is. Then, end the email with a closing.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A4ED89A-653F-2349-AB17-91DD199F7F58}"/>
              </a:ext>
            </a:extLst>
          </p:cNvPr>
          <p:cNvCxnSpPr/>
          <p:nvPr/>
        </p:nvCxnSpPr>
        <p:spPr>
          <a:xfrm>
            <a:off x="3886200" y="2479679"/>
            <a:ext cx="0" cy="7578720"/>
          </a:xfrm>
          <a:prstGeom prst="line">
            <a:avLst/>
          </a:prstGeom>
          <a:ln w="57150">
            <a:solidFill>
              <a:srgbClr val="7030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555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549</TotalTime>
  <Words>180</Words>
  <Application>Microsoft Macintosh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Chalkduster</vt:lpstr>
      <vt:lpstr>Wingdings</vt:lpstr>
      <vt:lpstr>Office Theme</vt:lpstr>
      <vt:lpstr>Virtual Learning  Etiquette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 E-Learning Etiquette</dc:title>
  <dc:creator>Microsoft Office User</dc:creator>
  <cp:lastModifiedBy>Microsoft Office User</cp:lastModifiedBy>
  <cp:revision>5</cp:revision>
  <dcterms:created xsi:type="dcterms:W3CDTF">2020-03-25T17:02:02Z</dcterms:created>
  <dcterms:modified xsi:type="dcterms:W3CDTF">2020-03-26T18:09:49Z</dcterms:modified>
</cp:coreProperties>
</file>